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Information Development Environments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Simplifying creation, editing, organization, and management of information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1699"/>
            <a:ext cx="7384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Terms in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4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Converts source code to object code.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69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Tool to find and fix code errors.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91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Connects object files into an executable.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41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Loads executable files into memory.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3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Pre-processor: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First stage in compiling code.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414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Editor: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Tool for writing and editing text files.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8569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Compiler message for potential issues.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991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Syntax Highlighting: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Uses color for code elements.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41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Completion: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Suggests code while typing.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83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Refactoring: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Tools to restructure code efficiently.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625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Manages codebase changes.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723" y="2257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838926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B0A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an IDE?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415730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Information Development Environment (IDE) is a software application or platform that simplifies the creation, editing, organization, and management of information resources. It's not limited to software development but also used for managing various types of content.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6181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of an IDE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3109079"/>
            <a:ext cx="3349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Editing &amp; Authoring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599497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Syntax highlighting, code completion, formatting options.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3599497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changes, collaborate, manage content versions (e.g., Git).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809411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5066705"/>
            <a:ext cx="2874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5557123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content into projects or folders for easy management.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809411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Preview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5557123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content appearance before publishing or sharing.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7276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IDE Capabilities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Tools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599497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editing, comments, chat integration for teamwork.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3109079"/>
            <a:ext cx="3382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External Tool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3599497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with CMS, publishing platforms, translation services.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809411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5066705"/>
            <a:ext cx="4048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Customization &amp; Extensibility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5557123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plugins, themes, extensions to tailor the environment.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809411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5066705"/>
            <a:ext cx="3086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Documentation &amp; Help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5557123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tutorials and resources for effective software use.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0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Types of Information Development Environments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958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Development Environments (IDEs)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50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Primarily for software development, supporting various content creation and editing.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578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000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Eclipse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44223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IntelliJ IDEA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32958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Management Systems (CMS)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2650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Platforms for creating, managing, and publishing digital content (e.g., websites, blogs).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5578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WordPress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600003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Joomla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644223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Drupal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329583"/>
            <a:ext cx="3241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Writing Tools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91072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creating and managing technical documentation and structured content.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52035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Adobe FrameMaker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6457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MadCap Flare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608790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DITA CMS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9719"/>
            <a:ext cx="8199001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Components of a Software IDE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2599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specialized software suite designed to streamline software development by combining multiple tools.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787" y="2345055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2387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2B0A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791" y="2718673"/>
            <a:ext cx="298371" cy="3730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2387" y="3457813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Code Editor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2387" y="3935849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Writing and editing code with syntax highlighting and completion.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690" y="2345055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54290" y="2573655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2B0A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694" y="2718673"/>
            <a:ext cx="298371" cy="3730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4290" y="3457813"/>
            <a:ext cx="277237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Compiler/Interpreter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54290" y="3935849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support for compiling and executing code.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73787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02387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2B0A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91" y="5466517"/>
            <a:ext cx="298371" cy="37302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2387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Debugger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1002387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fix bugs with breakpoints and variable inspection.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5690" y="5092898"/>
            <a:ext cx="6430923" cy="2526863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54290" y="5321498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2B0A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694" y="5466517"/>
            <a:ext cx="298371" cy="37302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4290" y="62056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 Control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7654290" y="6683693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and track code changes, facilitating team collaboration.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744"/>
            <a:ext cx="7674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More Software IDE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315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73641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for automating the compilation process.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5315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73641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494842"/>
            <a:ext cx="2874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Management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Organizing projects, file navigation, and settings.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Refactoring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to improve code structure and readability.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3382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External Tool Integration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with testing frameworks and analysis tools.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4971"/>
            <a:ext cx="8641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Popular Software IDE Examples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280" y="3933349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03" y="3933349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933349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48" y="3933349"/>
            <a:ext cx="1448872" cy="90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52417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IDEs offer diverse functionalities for various programming languages and development needs.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1141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Resolving Errors: A Systematic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3151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Error Message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carefully for type, line number, and description.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Code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the relevant section for syntax or logical errors.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938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Debugging Tools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through code, inspect variables, track execution flow.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 Incrementally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 issues by testing small sections or functions.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4325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Consult Resources &amp; Seek Help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 to documentation, forums, or peers if stuck.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 from Mistakes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skills by reflecting on resolution strategies.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2025-08-27T02:36:50Z</dcterms:created>
  <dcterms:modified xsi:type="dcterms:W3CDTF">2025-08-27T02:36:50Z</dcterms:modified>
</cp:coreProperties>
</file>